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8" r:id="rId3"/>
    <p:sldId id="267" r:id="rId4"/>
    <p:sldId id="283" r:id="rId5"/>
    <p:sldId id="284" r:id="rId6"/>
    <p:sldId id="279" r:id="rId7"/>
    <p:sldId id="280" r:id="rId8"/>
    <p:sldId id="281" r:id="rId9"/>
    <p:sldId id="276" r:id="rId10"/>
    <p:sldId id="277" r:id="rId11"/>
    <p:sldId id="257" r:id="rId12"/>
    <p:sldId id="259" r:id="rId13"/>
    <p:sldId id="288" r:id="rId14"/>
    <p:sldId id="282" r:id="rId15"/>
    <p:sldId id="285" r:id="rId16"/>
    <p:sldId id="272" r:id="rId17"/>
    <p:sldId id="273" r:id="rId18"/>
    <p:sldId id="274" r:id="rId19"/>
    <p:sldId id="275" r:id="rId20"/>
    <p:sldId id="260" r:id="rId21"/>
    <p:sldId id="264" r:id="rId22"/>
    <p:sldId id="261" r:id="rId23"/>
    <p:sldId id="262" r:id="rId24"/>
    <p:sldId id="263" r:id="rId25"/>
    <p:sldId id="266" r:id="rId26"/>
    <p:sldId id="271" r:id="rId27"/>
    <p:sldId id="269" r:id="rId28"/>
    <p:sldId id="270" r:id="rId29"/>
    <p:sldId id="268" r:id="rId30"/>
    <p:sldId id="265" r:id="rId31"/>
    <p:sldId id="258" r:id="rId32"/>
    <p:sldId id="286" r:id="rId33"/>
    <p:sldId id="289" r:id="rId34"/>
    <p:sldId id="28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3CC"/>
    <a:srgbClr val="FB4D3F"/>
    <a:srgbClr val="FE3482"/>
    <a:srgbClr val="2674FC"/>
    <a:srgbClr val="F4812A"/>
    <a:srgbClr val="005696"/>
    <a:srgbClr val="2DC8FF"/>
    <a:srgbClr val="0062AC"/>
    <a:srgbClr val="EF4E2F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3581" autoAdjust="0"/>
  </p:normalViewPr>
  <p:slideViewPr>
    <p:cSldViewPr snapToGrid="0">
      <p:cViewPr varScale="1">
        <p:scale>
          <a:sx n="54" d="100"/>
          <a:sy n="54" d="100"/>
        </p:scale>
        <p:origin x="6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792884-AF3E-4044-A3CC-328836CEDB4B}"/>
              </a:ext>
            </a:extLst>
          </p:cNvPr>
          <p:cNvGrpSpPr/>
          <p:nvPr/>
        </p:nvGrpSpPr>
        <p:grpSpPr>
          <a:xfrm>
            <a:off x="8264434" y="2201550"/>
            <a:ext cx="4683940" cy="917357"/>
            <a:chOff x="9402068" y="2201550"/>
            <a:chExt cx="3546305" cy="917357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4167E85-D773-4536-BEA8-036A69595E38}"/>
                </a:ext>
              </a:extLst>
            </p:cNvPr>
            <p:cNvSpPr/>
            <p:nvPr/>
          </p:nvSpPr>
          <p:spPr>
            <a:xfrm>
              <a:off x="9541410" y="2266291"/>
              <a:ext cx="3406963" cy="852616"/>
            </a:xfrm>
            <a:prstGeom prst="parallelogram">
              <a:avLst>
                <a:gd name="adj" fmla="val 51087"/>
              </a:avLst>
            </a:prstGeom>
            <a:gradFill flip="none" rotWithShape="1">
              <a:gsLst>
                <a:gs pos="0">
                  <a:srgbClr val="6813CC"/>
                </a:gs>
                <a:gs pos="10000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03200" dist="38100" dir="5400000" algn="t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E5EBC95-4EBD-446C-9FFD-884D2FF184DE}"/>
                </a:ext>
              </a:extLst>
            </p:cNvPr>
            <p:cNvSpPr/>
            <p:nvPr/>
          </p:nvSpPr>
          <p:spPr>
            <a:xfrm>
              <a:off x="11892338" y="2201550"/>
              <a:ext cx="1028328" cy="852616"/>
            </a:xfrm>
            <a:prstGeom prst="parallelogram">
              <a:avLst>
                <a:gd name="adj" fmla="val 51087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A21CD17-4CAB-4E1C-A0CB-B50E4C99C359}"/>
                </a:ext>
              </a:extLst>
            </p:cNvPr>
            <p:cNvSpPr/>
            <p:nvPr/>
          </p:nvSpPr>
          <p:spPr>
            <a:xfrm>
              <a:off x="9402068" y="2201550"/>
              <a:ext cx="2836425" cy="852616"/>
            </a:xfrm>
            <a:prstGeom prst="parallelogram">
              <a:avLst>
                <a:gd name="adj" fmla="val 51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723595F-B259-46AF-AB9E-5ECD6FE615B0}"/>
              </a:ext>
            </a:extLst>
          </p:cNvPr>
          <p:cNvSpPr txBox="1"/>
          <p:nvPr/>
        </p:nvSpPr>
        <p:spPr>
          <a:xfrm>
            <a:off x="8822065" y="23304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39A0C113-2097-4C71-A1F7-040A68ABB9A9}"/>
              </a:ext>
            </a:extLst>
          </p:cNvPr>
          <p:cNvSpPr/>
          <p:nvPr/>
        </p:nvSpPr>
        <p:spPr>
          <a:xfrm>
            <a:off x="9443352" y="3365340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5A0CDC4-1FB2-4005-B942-B21AA20EC1B1}"/>
              </a:ext>
            </a:extLst>
          </p:cNvPr>
          <p:cNvSpPr/>
          <p:nvPr/>
        </p:nvSpPr>
        <p:spPr>
          <a:xfrm>
            <a:off x="11419934" y="3312956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5677EFE2-BD8F-4F0D-B52F-8D9935CD3DB8}"/>
              </a:ext>
            </a:extLst>
          </p:cNvPr>
          <p:cNvSpPr/>
          <p:nvPr/>
        </p:nvSpPr>
        <p:spPr>
          <a:xfrm>
            <a:off x="9304010" y="3312956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EEED1-0B69-46CC-A05E-96C0471193B3}"/>
              </a:ext>
            </a:extLst>
          </p:cNvPr>
          <p:cNvSpPr txBox="1"/>
          <p:nvPr/>
        </p:nvSpPr>
        <p:spPr>
          <a:xfrm>
            <a:off x="9798876" y="34069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105823" y="2644170"/>
            <a:ext cx="598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Arual" pitchFamily="2" charset="0"/>
                <a:ea typeface="Arual" pitchFamily="2" charset="0"/>
              </a:rPr>
              <a:t>MORIZERO</a:t>
            </a:r>
            <a:endParaRPr lang="zh-CN" altLang="en-US" sz="9600" b="1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Arual" pitchFamily="2" charset="0"/>
              <a:ea typeface="Arual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5027620" y="57580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924" y="5805447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3324800" y="750067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24D4560F-2A5E-4101-935C-1BF8F0161316}"/>
              </a:ext>
            </a:extLst>
          </p:cNvPr>
          <p:cNvSpPr>
            <a:spLocks noChangeAspect="1"/>
          </p:cNvSpPr>
          <p:nvPr/>
        </p:nvSpPr>
        <p:spPr>
          <a:xfrm>
            <a:off x="9765078" y="3727378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id="{2B5FD38B-33DE-4949-9619-6ECCC67DD171}"/>
              </a:ext>
            </a:extLst>
          </p:cNvPr>
          <p:cNvSpPr>
            <a:spLocks noChangeAspect="1"/>
          </p:cNvSpPr>
          <p:nvPr/>
        </p:nvSpPr>
        <p:spPr>
          <a:xfrm>
            <a:off x="10665078" y="4649303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248365-8381-4708-8A65-2C63FECF8E24}"/>
              </a:ext>
            </a:extLst>
          </p:cNvPr>
          <p:cNvSpPr txBox="1"/>
          <p:nvPr/>
        </p:nvSpPr>
        <p:spPr>
          <a:xfrm>
            <a:off x="7826436" y="8531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CB1DFD-817D-4F99-B8DE-04EE27379D60}"/>
              </a:ext>
            </a:extLst>
          </p:cNvPr>
          <p:cNvSpPr>
            <a:spLocks noChangeAspect="1"/>
          </p:cNvSpPr>
          <p:nvPr/>
        </p:nvSpPr>
        <p:spPr>
          <a:xfrm>
            <a:off x="-2018076" y="3727378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B79BF39-EAF4-4B99-8ED0-7B9327A66413}"/>
              </a:ext>
            </a:extLst>
          </p:cNvPr>
          <p:cNvSpPr>
            <a:spLocks noChangeAspect="1"/>
          </p:cNvSpPr>
          <p:nvPr/>
        </p:nvSpPr>
        <p:spPr>
          <a:xfrm>
            <a:off x="-1118076" y="4649303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B17A71-B31C-40B6-A854-3116F6BF2E10}"/>
              </a:ext>
            </a:extLst>
          </p:cNvPr>
          <p:cNvSpPr txBox="1"/>
          <p:nvPr/>
        </p:nvSpPr>
        <p:spPr>
          <a:xfrm>
            <a:off x="5134036" y="8531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64535B2-317B-4E9F-AF49-4DC63334509F}"/>
              </a:ext>
            </a:extLst>
          </p:cNvPr>
          <p:cNvSpPr>
            <a:spLocks noChangeAspect="1"/>
          </p:cNvSpPr>
          <p:nvPr/>
        </p:nvSpPr>
        <p:spPr>
          <a:xfrm>
            <a:off x="6309179" y="65091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669487-63B8-48F1-9FAE-2EF49E3C48B5}"/>
              </a:ext>
            </a:extLst>
          </p:cNvPr>
          <p:cNvSpPr txBox="1"/>
          <p:nvPr/>
        </p:nvSpPr>
        <p:spPr>
          <a:xfrm>
            <a:off x="6409100" y="677727"/>
            <a:ext cx="340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</a:t>
            </a:r>
            <a:endParaRPr lang="zh-CN" altLang="en-US" sz="2000">
              <a:solidFill>
                <a:schemeClr val="bg1"/>
              </a:solidFill>
              <a:effectLst>
                <a:outerShdw blurRad="203200" algn="c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961440" y="3488842"/>
            <a:ext cx="42691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Arual" pitchFamily="2" charset="0"/>
                <a:ea typeface="Arual" pitchFamily="2" charset="0"/>
              </a:rPr>
              <a:t>2022.8</a:t>
            </a:r>
            <a:endParaRPr lang="zh-CN" altLang="en-US" sz="8800" b="1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Arual" pitchFamily="2" charset="0"/>
              <a:ea typeface="Arual" pitchFamily="2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4D4560F-2A5E-4101-935C-1BF8F0161316}"/>
              </a:ext>
            </a:extLst>
          </p:cNvPr>
          <p:cNvSpPr>
            <a:spLocks noChangeAspect="1"/>
          </p:cNvSpPr>
          <p:nvPr/>
        </p:nvSpPr>
        <p:spPr>
          <a:xfrm>
            <a:off x="9222153" y="-1971000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id="{2B5FD38B-33DE-4949-9619-6ECCC67DD171}"/>
              </a:ext>
            </a:extLst>
          </p:cNvPr>
          <p:cNvSpPr>
            <a:spLocks noChangeAspect="1"/>
          </p:cNvSpPr>
          <p:nvPr/>
        </p:nvSpPr>
        <p:spPr>
          <a:xfrm>
            <a:off x="10122153" y="-1049075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CB1DFD-817D-4F99-B8DE-04EE27379D60}"/>
              </a:ext>
            </a:extLst>
          </p:cNvPr>
          <p:cNvSpPr>
            <a:spLocks noChangeAspect="1"/>
          </p:cNvSpPr>
          <p:nvPr/>
        </p:nvSpPr>
        <p:spPr>
          <a:xfrm>
            <a:off x="-2018076" y="3727378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B79BF39-EAF4-4B99-8ED0-7B9327A66413}"/>
              </a:ext>
            </a:extLst>
          </p:cNvPr>
          <p:cNvSpPr>
            <a:spLocks noChangeAspect="1"/>
          </p:cNvSpPr>
          <p:nvPr/>
        </p:nvSpPr>
        <p:spPr>
          <a:xfrm>
            <a:off x="-1118076" y="4649303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369A41E-58C7-46BB-ACFB-42312B334BFB}"/>
              </a:ext>
            </a:extLst>
          </p:cNvPr>
          <p:cNvSpPr txBox="1"/>
          <p:nvPr/>
        </p:nvSpPr>
        <p:spPr>
          <a:xfrm>
            <a:off x="5155676" y="1879637"/>
            <a:ext cx="18806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可能</a:t>
            </a:r>
          </a:p>
        </p:txBody>
      </p:sp>
    </p:spTree>
    <p:extLst>
      <p:ext uri="{BB962C8B-B14F-4D97-AF65-F5344CB8AC3E}">
        <p14:creationId xmlns:p14="http://schemas.microsoft.com/office/powerpoint/2010/main" val="38187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4468FA2-9A03-425C-B5F2-6A98E60C3803}"/>
              </a:ext>
            </a:extLst>
          </p:cNvPr>
          <p:cNvSpPr/>
          <p:nvPr/>
        </p:nvSpPr>
        <p:spPr>
          <a:xfrm>
            <a:off x="2029748" y="3062390"/>
            <a:ext cx="4160308" cy="852616"/>
          </a:xfrm>
          <a:prstGeom prst="parallelogram">
            <a:avLst>
              <a:gd name="adj" fmla="val 24275"/>
            </a:avLst>
          </a:prstGeom>
          <a:gradFill flip="none" rotWithShape="1">
            <a:gsLst>
              <a:gs pos="0">
                <a:srgbClr val="2674FC"/>
              </a:gs>
              <a:gs pos="100000">
                <a:srgbClr val="FB4D3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57757FA-8BD5-42D7-B4FB-E203520F8973}"/>
              </a:ext>
            </a:extLst>
          </p:cNvPr>
          <p:cNvSpPr/>
          <p:nvPr/>
        </p:nvSpPr>
        <p:spPr>
          <a:xfrm>
            <a:off x="1212176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8B4779A-4206-41C0-AC2A-0DD678580952}"/>
              </a:ext>
            </a:extLst>
          </p:cNvPr>
          <p:cNvSpPr/>
          <p:nvPr/>
        </p:nvSpPr>
        <p:spPr>
          <a:xfrm>
            <a:off x="2134683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5C9149-4681-4F44-9D43-A3E8E8B7B78F}"/>
              </a:ext>
            </a:extLst>
          </p:cNvPr>
          <p:cNvSpPr txBox="1"/>
          <p:nvPr/>
        </p:nvSpPr>
        <p:spPr>
          <a:xfrm>
            <a:off x="1624915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E6AD802-0613-42F6-A1FA-5E7AB87D1ABC}"/>
              </a:ext>
            </a:extLst>
          </p:cNvPr>
          <p:cNvSpPr/>
          <p:nvPr/>
        </p:nvSpPr>
        <p:spPr>
          <a:xfrm>
            <a:off x="993401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EE94AF4-1632-4D95-906B-0C1A784AD518}"/>
              </a:ext>
            </a:extLst>
          </p:cNvPr>
          <p:cNvSpPr/>
          <p:nvPr/>
        </p:nvSpPr>
        <p:spPr>
          <a:xfrm>
            <a:off x="3942313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07A78B6-DF8D-4314-81DC-C0BEAF247805}"/>
              </a:ext>
            </a:extLst>
          </p:cNvPr>
          <p:cNvSpPr/>
          <p:nvPr/>
        </p:nvSpPr>
        <p:spPr>
          <a:xfrm>
            <a:off x="4864820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3AE64-D8E5-4E54-86B3-2AB3627A410F}"/>
              </a:ext>
            </a:extLst>
          </p:cNvPr>
          <p:cNvSpPr txBox="1"/>
          <p:nvPr/>
        </p:nvSpPr>
        <p:spPr>
          <a:xfrm>
            <a:off x="4355052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51AAC2-DEFB-48DD-BCEB-4FC9A6B3FE4F}"/>
              </a:ext>
            </a:extLst>
          </p:cNvPr>
          <p:cNvSpPr/>
          <p:nvPr/>
        </p:nvSpPr>
        <p:spPr>
          <a:xfrm>
            <a:off x="3723538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58E296-E997-41F3-ADE1-62767C8FCA9B}"/>
              </a:ext>
            </a:extLst>
          </p:cNvPr>
          <p:cNvGrpSpPr/>
          <p:nvPr/>
        </p:nvGrpSpPr>
        <p:grpSpPr>
          <a:xfrm>
            <a:off x="1962767" y="2990745"/>
            <a:ext cx="4133233" cy="876510"/>
            <a:chOff x="9527059" y="3301093"/>
            <a:chExt cx="3207249" cy="876510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F932B1CC-6DB3-4A73-867C-FA6449A168B3}"/>
                </a:ext>
              </a:extLst>
            </p:cNvPr>
            <p:cNvSpPr/>
            <p:nvPr/>
          </p:nvSpPr>
          <p:spPr>
            <a:xfrm>
              <a:off x="9527060" y="3301093"/>
              <a:ext cx="3207248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572A0D91-CC27-48DB-8CA8-63A3B33AB9D0}"/>
                </a:ext>
              </a:extLst>
            </p:cNvPr>
            <p:cNvSpPr/>
            <p:nvPr/>
          </p:nvSpPr>
          <p:spPr>
            <a:xfrm>
              <a:off x="9527059" y="3301093"/>
              <a:ext cx="2455470" cy="87651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4C7A6AD-11B2-4FE0-BFB0-6D7733629920}"/>
              </a:ext>
            </a:extLst>
          </p:cNvPr>
          <p:cNvSpPr/>
          <p:nvPr/>
        </p:nvSpPr>
        <p:spPr>
          <a:xfrm>
            <a:off x="4029384" y="2981199"/>
            <a:ext cx="500465" cy="876510"/>
          </a:xfrm>
          <a:prstGeom prst="parallelogram">
            <a:avLst>
              <a:gd name="adj" fmla="val 39274"/>
            </a:avLst>
          </a:prstGeom>
          <a:gradFill flip="none" rotWithShape="1">
            <a:gsLst>
              <a:gs pos="100000">
                <a:schemeClr val="tx1">
                  <a:alpha val="50000"/>
                </a:schemeClr>
              </a:gs>
              <a:gs pos="0">
                <a:schemeClr val="tx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2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75673F-5309-4EFB-B878-E1AE577D807C}"/>
              </a:ext>
            </a:extLst>
          </p:cNvPr>
          <p:cNvGrpSpPr/>
          <p:nvPr/>
        </p:nvGrpSpPr>
        <p:grpSpPr>
          <a:xfrm>
            <a:off x="5980621" y="702382"/>
            <a:ext cx="1800000" cy="1932944"/>
            <a:chOff x="3694621" y="2005326"/>
            <a:chExt cx="1800000" cy="1932944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5C25EFF7-34E5-4721-8351-4ABF46B64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015CDE1C-3AED-45DA-92F0-440887907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A8FAD17-E619-4F48-BE1C-916905A5A4FF}"/>
              </a:ext>
            </a:extLst>
          </p:cNvPr>
          <p:cNvSpPr/>
          <p:nvPr/>
        </p:nvSpPr>
        <p:spPr>
          <a:xfrm flipV="1">
            <a:off x="6456893" y="901798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AA97EF3-59A8-462F-9F00-FF91FA1571DE}"/>
              </a:ext>
            </a:extLst>
          </p:cNvPr>
          <p:cNvGrpSpPr/>
          <p:nvPr/>
        </p:nvGrpSpPr>
        <p:grpSpPr>
          <a:xfrm>
            <a:off x="8256893" y="702382"/>
            <a:ext cx="1800000" cy="1932944"/>
            <a:chOff x="3694621" y="2005326"/>
            <a:chExt cx="1800000" cy="1932944"/>
          </a:xfrm>
        </p:grpSpPr>
        <p:sp>
          <p:nvSpPr>
            <p:cNvPr id="31" name="菱形 30">
              <a:extLst>
                <a:ext uri="{FF2B5EF4-FFF2-40B4-BE49-F238E27FC236}">
                  <a16:creationId xmlns:a16="http://schemas.microsoft.com/office/drawing/2014/main" id="{9AF31E57-918E-484A-84FC-D0C093C338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菱形 31">
              <a:extLst>
                <a:ext uri="{FF2B5EF4-FFF2-40B4-BE49-F238E27FC236}">
                  <a16:creationId xmlns:a16="http://schemas.microsoft.com/office/drawing/2014/main" id="{EE9FBA93-82ED-4B09-904C-1E3462797D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4D541FD2-8B48-436A-815A-422CD68F7A48}"/>
              </a:ext>
            </a:extLst>
          </p:cNvPr>
          <p:cNvSpPr/>
          <p:nvPr/>
        </p:nvSpPr>
        <p:spPr>
          <a:xfrm rot="10800000" flipV="1">
            <a:off x="8733165" y="901798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BD07BF5-3B43-4782-A298-607A7FA25C65}"/>
              </a:ext>
            </a:extLst>
          </p:cNvPr>
          <p:cNvGrpSpPr/>
          <p:nvPr/>
        </p:nvGrpSpPr>
        <p:grpSpPr>
          <a:xfrm>
            <a:off x="5980621" y="2971798"/>
            <a:ext cx="1800000" cy="1932944"/>
            <a:chOff x="3694621" y="2005326"/>
            <a:chExt cx="1800000" cy="1932944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1A4A6D37-C8DF-479E-98D7-76BA5B090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C0741833-F0CD-4008-8892-378F559A4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BC6EB3C-6573-4A84-979E-1EB109FDE5FC}"/>
              </a:ext>
            </a:extLst>
          </p:cNvPr>
          <p:cNvSpPr/>
          <p:nvPr/>
        </p:nvSpPr>
        <p:spPr>
          <a:xfrm rot="10800000" flipV="1">
            <a:off x="6456893" y="3126610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48C59CF-3606-4A0F-A1BA-EB83464E4F6B}"/>
              </a:ext>
            </a:extLst>
          </p:cNvPr>
          <p:cNvGrpSpPr/>
          <p:nvPr/>
        </p:nvGrpSpPr>
        <p:grpSpPr>
          <a:xfrm>
            <a:off x="8256893" y="2971798"/>
            <a:ext cx="1800000" cy="1932944"/>
            <a:chOff x="3694621" y="2005326"/>
            <a:chExt cx="1800000" cy="1932944"/>
          </a:xfrm>
        </p:grpSpPr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4CD9BBD8-7006-431F-88B9-2EDCBC2F6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菱形 39">
              <a:extLst>
                <a:ext uri="{FF2B5EF4-FFF2-40B4-BE49-F238E27FC236}">
                  <a16:creationId xmlns:a16="http://schemas.microsoft.com/office/drawing/2014/main" id="{A32682AC-97C3-4101-94CA-47D61F303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BAA30506-BFBC-40E8-BA6F-8A5256BC2E39}"/>
              </a:ext>
            </a:extLst>
          </p:cNvPr>
          <p:cNvSpPr/>
          <p:nvPr/>
        </p:nvSpPr>
        <p:spPr>
          <a:xfrm rot="16200000" flipV="1">
            <a:off x="8733165" y="3115459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965D298-3B61-4AEE-B991-D3B1C1098A26}"/>
              </a:ext>
            </a:extLst>
          </p:cNvPr>
          <p:cNvGrpSpPr/>
          <p:nvPr/>
        </p:nvGrpSpPr>
        <p:grpSpPr>
          <a:xfrm>
            <a:off x="2903648" y="702382"/>
            <a:ext cx="1800000" cy="1932944"/>
            <a:chOff x="3694621" y="2005326"/>
            <a:chExt cx="1800000" cy="1932944"/>
          </a:xfrm>
        </p:grpSpPr>
        <p:sp>
          <p:nvSpPr>
            <p:cNvPr id="43" name="菱形 42">
              <a:extLst>
                <a:ext uri="{FF2B5EF4-FFF2-40B4-BE49-F238E27FC236}">
                  <a16:creationId xmlns:a16="http://schemas.microsoft.com/office/drawing/2014/main" id="{87036EC3-B1DB-406E-AB39-AF1DFAB58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50000"/>
                  </a:srgbClr>
                </a:gs>
                <a:gs pos="100000">
                  <a:srgbClr val="2674FC">
                    <a:alpha val="5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B5B02149-072A-49EE-891D-1CC29D5B6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65C237F-9BF9-4ADE-A49E-BFAF009CD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4621" y="2635326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3CD7BE4-455B-4938-96E1-2951A3D21BE8}"/>
              </a:ext>
            </a:extLst>
          </p:cNvPr>
          <p:cNvGrpSpPr/>
          <p:nvPr/>
        </p:nvGrpSpPr>
        <p:grpSpPr>
          <a:xfrm>
            <a:off x="2903648" y="2971798"/>
            <a:ext cx="1800000" cy="1932944"/>
            <a:chOff x="3694621" y="2005326"/>
            <a:chExt cx="1800000" cy="1932944"/>
          </a:xfrm>
        </p:grpSpPr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DEEA3B97-29E5-42FC-AC50-8CA8A5D03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50000"/>
                  </a:srgbClr>
                </a:gs>
                <a:gs pos="100000">
                  <a:srgbClr val="2674FC">
                    <a:alpha val="5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菱形 48">
              <a:extLst>
                <a:ext uri="{FF2B5EF4-FFF2-40B4-BE49-F238E27FC236}">
                  <a16:creationId xmlns:a16="http://schemas.microsoft.com/office/drawing/2014/main" id="{80F9998C-6AC1-47CE-A0D7-A86A2FB715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26056D1-9B3E-4FB3-89D0-F8C69B278CC8}"/>
              </a:ext>
            </a:extLst>
          </p:cNvPr>
          <p:cNvGrpSpPr/>
          <p:nvPr/>
        </p:nvGrpSpPr>
        <p:grpSpPr>
          <a:xfrm>
            <a:off x="3626976" y="3126610"/>
            <a:ext cx="353344" cy="1524975"/>
            <a:chOff x="5179919" y="3379767"/>
            <a:chExt cx="295688" cy="1885811"/>
          </a:xfrm>
        </p:grpSpPr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BDEFC126-3ADE-4837-8970-D266EF1689CB}"/>
                </a:ext>
              </a:extLst>
            </p:cNvPr>
            <p:cNvSpPr/>
            <p:nvPr/>
          </p:nvSpPr>
          <p:spPr>
            <a:xfrm>
              <a:off x="5179923" y="3379767"/>
              <a:ext cx="295684" cy="3533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A370A47E-96AE-4E65-A1F7-31F3D078644D}"/>
                </a:ext>
              </a:extLst>
            </p:cNvPr>
            <p:cNvSpPr/>
            <p:nvPr/>
          </p:nvSpPr>
          <p:spPr>
            <a:xfrm rot="10800000">
              <a:off x="5179919" y="3733161"/>
              <a:ext cx="295684" cy="1532417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rgbClr val="FFFF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9E3A879-6EDB-4488-8FE1-FFCBFE64D1CB}"/>
              </a:ext>
            </a:extLst>
          </p:cNvPr>
          <p:cNvGrpSpPr/>
          <p:nvPr/>
        </p:nvGrpSpPr>
        <p:grpSpPr>
          <a:xfrm>
            <a:off x="495472" y="1735326"/>
            <a:ext cx="1800000" cy="1932944"/>
            <a:chOff x="3694621" y="2005326"/>
            <a:chExt cx="1800000" cy="1932944"/>
          </a:xfrm>
        </p:grpSpPr>
        <p:sp>
          <p:nvSpPr>
            <p:cNvPr id="55" name="菱形 54">
              <a:extLst>
                <a:ext uri="{FF2B5EF4-FFF2-40B4-BE49-F238E27FC236}">
                  <a16:creationId xmlns:a16="http://schemas.microsoft.com/office/drawing/2014/main" id="{D2EC67E9-B2E4-49A7-A60B-6AC9F7794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noFill/>
            <a:ln>
              <a:solidFill>
                <a:schemeClr val="bg1"/>
              </a:solidFill>
              <a:prstDash val="lg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菱形 55">
              <a:extLst>
                <a:ext uri="{FF2B5EF4-FFF2-40B4-BE49-F238E27FC236}">
                  <a16:creationId xmlns:a16="http://schemas.microsoft.com/office/drawing/2014/main" id="{01133C88-0B18-48CD-AEAA-5588D1D7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6155CA3-390C-4862-B0C7-06E8E5600BEF}"/>
              </a:ext>
            </a:extLst>
          </p:cNvPr>
          <p:cNvSpPr txBox="1"/>
          <p:nvPr/>
        </p:nvSpPr>
        <p:spPr>
          <a:xfrm>
            <a:off x="892770" y="2288733"/>
            <a:ext cx="100540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移动</a:t>
            </a:r>
          </a:p>
        </p:txBody>
      </p:sp>
    </p:spTree>
    <p:extLst>
      <p:ext uri="{BB962C8B-B14F-4D97-AF65-F5344CB8AC3E}">
        <p14:creationId xmlns:p14="http://schemas.microsoft.com/office/powerpoint/2010/main" val="239021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604522" y="2745150"/>
            <a:ext cx="754307" cy="0"/>
          </a:xfrm>
          <a:prstGeom prst="line">
            <a:avLst/>
          </a:prstGeom>
          <a:ln w="1270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981675" y="2367150"/>
            <a:ext cx="0" cy="75600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5B43937-B7A5-44E8-ACC7-8B3D0B920137}"/>
              </a:ext>
            </a:extLst>
          </p:cNvPr>
          <p:cNvSpPr>
            <a:spLocks noChangeAspect="1"/>
          </p:cNvSpPr>
          <p:nvPr/>
        </p:nvSpPr>
        <p:spPr>
          <a:xfrm>
            <a:off x="8045108" y="1809150"/>
            <a:ext cx="1873135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D79A17-C14A-4215-B808-10DED34FD111}"/>
              </a:ext>
            </a:extLst>
          </p:cNvPr>
          <p:cNvCxnSpPr/>
          <p:nvPr/>
        </p:nvCxnSpPr>
        <p:spPr>
          <a:xfrm>
            <a:off x="317500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8B1D5C-816B-4BCE-A25F-500E24EC7B93}"/>
              </a:ext>
            </a:extLst>
          </p:cNvPr>
          <p:cNvCxnSpPr>
            <a:cxnSpLocks/>
          </p:cNvCxnSpPr>
          <p:nvPr/>
        </p:nvCxnSpPr>
        <p:spPr>
          <a:xfrm>
            <a:off x="3175000" y="1846580"/>
            <a:ext cx="38608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EFF50E-A38D-48BB-8954-747E17186E76}"/>
              </a:ext>
            </a:extLst>
          </p:cNvPr>
          <p:cNvCxnSpPr>
            <a:cxnSpLocks/>
          </p:cNvCxnSpPr>
          <p:nvPr/>
        </p:nvCxnSpPr>
        <p:spPr>
          <a:xfrm flipH="1">
            <a:off x="3561080" y="1846580"/>
            <a:ext cx="38520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1C9271-5EE5-45B8-AC95-73C39228C32E}"/>
              </a:ext>
            </a:extLst>
          </p:cNvPr>
          <p:cNvCxnSpPr/>
          <p:nvPr/>
        </p:nvCxnSpPr>
        <p:spPr>
          <a:xfrm>
            <a:off x="394628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129E3D5-1489-4BCF-9E51-761AD8F44805}"/>
              </a:ext>
            </a:extLst>
          </p:cNvPr>
          <p:cNvSpPr/>
          <p:nvPr/>
        </p:nvSpPr>
        <p:spPr>
          <a:xfrm>
            <a:off x="4334608" y="1846580"/>
            <a:ext cx="747345" cy="132744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203200" algn="ctr" rotWithShape="0">
                    <a:srgbClr val="F4812A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光敏性癫痫人士谨慎游戏。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7EAA9B4-2E99-4648-B0E6-C1805C7FF22E}"/>
              </a:ext>
            </a:extLst>
          </p:cNvPr>
          <p:cNvSpPr/>
          <p:nvPr/>
        </p:nvSpPr>
        <p:spPr>
          <a:xfrm>
            <a:off x="7619203" y="794203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B2E234-DC24-4263-BF46-D55FD577C394}"/>
              </a:ext>
            </a:extLst>
          </p:cNvPr>
          <p:cNvSpPr txBox="1"/>
          <p:nvPr/>
        </p:nvSpPr>
        <p:spPr>
          <a:xfrm>
            <a:off x="8114069" y="8881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F598E60-ED1D-4FED-A65C-4D0913A7B903}"/>
              </a:ext>
            </a:extLst>
          </p:cNvPr>
          <p:cNvSpPr/>
          <p:nvPr/>
        </p:nvSpPr>
        <p:spPr>
          <a:xfrm>
            <a:off x="7660487" y="1957993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318566B-3EFC-407B-82B6-2A6F87895D05}"/>
              </a:ext>
            </a:extLst>
          </p:cNvPr>
          <p:cNvSpPr/>
          <p:nvPr/>
        </p:nvSpPr>
        <p:spPr>
          <a:xfrm>
            <a:off x="9637069" y="1905609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6618F21A-D790-48B4-AB99-93942C13ECCC}"/>
              </a:ext>
            </a:extLst>
          </p:cNvPr>
          <p:cNvSpPr/>
          <p:nvPr/>
        </p:nvSpPr>
        <p:spPr>
          <a:xfrm>
            <a:off x="7521145" y="1905609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0DD661-4CD6-43E9-BFE4-F6FEC783EEC3}"/>
              </a:ext>
            </a:extLst>
          </p:cNvPr>
          <p:cNvSpPr txBox="1"/>
          <p:nvPr/>
        </p:nvSpPr>
        <p:spPr>
          <a:xfrm>
            <a:off x="8016011" y="19995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40F612-2C27-4090-B265-B3F94B5321DD}"/>
              </a:ext>
            </a:extLst>
          </p:cNvPr>
          <p:cNvGrpSpPr/>
          <p:nvPr/>
        </p:nvGrpSpPr>
        <p:grpSpPr>
          <a:xfrm>
            <a:off x="2999575" y="888181"/>
            <a:ext cx="4272896" cy="504677"/>
            <a:chOff x="2999575" y="495373"/>
            <a:chExt cx="4272896" cy="89748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D82833B-EBBF-4A4C-880C-7A210E33D3E1}"/>
                </a:ext>
              </a:extLst>
            </p:cNvPr>
            <p:cNvSpPr/>
            <p:nvPr/>
          </p:nvSpPr>
          <p:spPr>
            <a:xfrm>
              <a:off x="3040592" y="540242"/>
              <a:ext cx="4178014" cy="8526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02A5EF-B2C7-492F-8BC9-C7B61059836A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标志, 前, 男人, 桌子&#10;&#10;描述已自动生成">
            <a:extLst>
              <a:ext uri="{FF2B5EF4-FFF2-40B4-BE49-F238E27FC236}">
                <a16:creationId xmlns:a16="http://schemas.microsoft.com/office/drawing/2014/main" id="{F52C8351-B05F-4E14-B4A5-4911CD72C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23"/>
            <a:ext cx="12192000" cy="65635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0CA38E-B89F-49D7-8729-1524A8C76CD6}"/>
              </a:ext>
            </a:extLst>
          </p:cNvPr>
          <p:cNvSpPr txBox="1"/>
          <p:nvPr/>
        </p:nvSpPr>
        <p:spPr>
          <a:xfrm>
            <a:off x="1533693" y="542925"/>
            <a:ext cx="9124614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 图片中的地图素材来自</a:t>
            </a:r>
            <a:r>
              <a:rPr lang="en-US" altLang="zh-CN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 MV</a:t>
            </a: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，仅用于内部效果测试，</a:t>
            </a:r>
            <a:endParaRPr lang="en-US" altLang="zh-CN" sz="24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</a:t>
            </a: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正式版游戏将进行替换。</a:t>
            </a:r>
            <a:endParaRPr lang="en-US" altLang="zh-CN" sz="24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218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黑暗中的一棵树&#10;&#10;中度可信度描述已自动生成">
            <a:extLst>
              <a:ext uri="{FF2B5EF4-FFF2-40B4-BE49-F238E27FC236}">
                <a16:creationId xmlns:a16="http://schemas.microsoft.com/office/drawing/2014/main" id="{1601EF95-C085-4455-A765-53A461513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D63947-5199-4DAF-AB06-ABC1598B2C1C}"/>
              </a:ext>
            </a:extLst>
          </p:cNvPr>
          <p:cNvSpPr txBox="1"/>
          <p:nvPr/>
        </p:nvSpPr>
        <p:spPr>
          <a:xfrm>
            <a:off x="3105823" y="2644170"/>
            <a:ext cx="598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Arual" pitchFamily="2" charset="0"/>
                <a:ea typeface="Arual" pitchFamily="2" charset="0"/>
              </a:rPr>
              <a:t>MORIZERO</a:t>
            </a:r>
            <a:endParaRPr lang="zh-CN" altLang="en-US" sz="9600" b="1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Arual" pitchFamily="2" charset="0"/>
              <a:ea typeface="Aru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01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2C8351-B05F-4E14-B4A5-4911CD72C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4" y="147223"/>
            <a:ext cx="12092152" cy="65635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0CA38E-B89F-49D7-8729-1524A8C76CD6}"/>
              </a:ext>
            </a:extLst>
          </p:cNvPr>
          <p:cNvSpPr txBox="1"/>
          <p:nvPr/>
        </p:nvSpPr>
        <p:spPr>
          <a:xfrm>
            <a:off x="1533693" y="4886325"/>
            <a:ext cx="9124614" cy="830997"/>
          </a:xfrm>
          <a:prstGeom prst="rect">
            <a:avLst/>
          </a:prstGeom>
          <a:solidFill>
            <a:schemeClr val="tx1">
              <a:alpha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 图片中的地图素材来自</a:t>
            </a:r>
            <a:r>
              <a:rPr lang="en-US" altLang="zh-CN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 MV</a:t>
            </a: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，仅用于内部效果测试，</a:t>
            </a:r>
            <a:endParaRPr lang="en-US" altLang="zh-CN" sz="24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</a:t>
            </a:r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正式版游戏将进行替换。</a:t>
            </a:r>
            <a:endParaRPr lang="en-US" altLang="zh-CN" sz="24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649032-7AE7-4653-82D5-CEB3B9A5B817}"/>
              </a:ext>
            </a:extLst>
          </p:cNvPr>
          <p:cNvSpPr txBox="1"/>
          <p:nvPr/>
        </p:nvSpPr>
        <p:spPr>
          <a:xfrm>
            <a:off x="3849231" y="5882191"/>
            <a:ext cx="4493539" cy="461665"/>
          </a:xfrm>
          <a:prstGeom prst="rect">
            <a:avLst/>
          </a:prstGeom>
          <a:solidFill>
            <a:schemeClr val="tx1">
              <a:alpha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⚠人物绘制为草稿，仅供参考。</a:t>
            </a:r>
            <a:endParaRPr lang="en-US" altLang="zh-CN" sz="24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28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D014A3-5B49-4D18-A69E-EA464224C93E}"/>
              </a:ext>
            </a:extLst>
          </p:cNvPr>
          <p:cNvSpPr txBox="1"/>
          <p:nvPr/>
        </p:nvSpPr>
        <p:spPr>
          <a:xfrm>
            <a:off x="4451421" y="4094139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Arual" pitchFamily="2" charset="0"/>
                <a:ea typeface="Arual" pitchFamily="2" charset="0"/>
              </a:rPr>
              <a:t>Buger404/YcMia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6E31F9-EDE5-4B09-B26D-62E9CEC097F0}"/>
              </a:ext>
            </a:extLst>
          </p:cNvPr>
          <p:cNvSpPr txBox="1"/>
          <p:nvPr/>
        </p:nvSpPr>
        <p:spPr>
          <a:xfrm>
            <a:off x="4422845" y="3256365"/>
            <a:ext cx="13761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solidFill>
                  <a:schemeClr val="bg1">
                    <a:alpha val="70000"/>
                  </a:schemeClr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程序</a:t>
            </a:r>
            <a:endParaRPr lang="en-US" altLang="zh-CN" sz="4000">
              <a:solidFill>
                <a:schemeClr val="bg1">
                  <a:alpha val="70000"/>
                </a:schemeClr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CDEEDD-7D5D-491B-B6DB-931972BEB1DE}"/>
              </a:ext>
            </a:extLst>
          </p:cNvPr>
          <p:cNvSpPr txBox="1"/>
          <p:nvPr/>
        </p:nvSpPr>
        <p:spPr>
          <a:xfrm>
            <a:off x="5647281" y="3502586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>
                    <a:alpha val="70000"/>
                  </a:schemeClr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Arual" pitchFamily="2" charset="0"/>
                <a:ea typeface="Arual" pitchFamily="2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401421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8B58462-88D2-4A57-B62C-277FB942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9"/>
            <a:ext cx="12192000" cy="68335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7C89AB-0A46-4AAE-9CC2-E71BABF5AC70}"/>
              </a:ext>
            </a:extLst>
          </p:cNvPr>
          <p:cNvSpPr/>
          <p:nvPr/>
        </p:nvSpPr>
        <p:spPr>
          <a:xfrm>
            <a:off x="-1" y="24460"/>
            <a:ext cx="12191999" cy="68090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E1DDDD-0AF0-4657-B93C-C63BF8250F4E}"/>
              </a:ext>
            </a:extLst>
          </p:cNvPr>
          <p:cNvGrpSpPr/>
          <p:nvPr/>
        </p:nvGrpSpPr>
        <p:grpSpPr>
          <a:xfrm>
            <a:off x="2789326" y="1047008"/>
            <a:ext cx="6613348" cy="4763984"/>
            <a:chOff x="2999575" y="469581"/>
            <a:chExt cx="4272896" cy="87840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BFA41D1-2F9A-406E-B834-BDD986D139F6}"/>
                </a:ext>
              </a:extLst>
            </p:cNvPr>
            <p:cNvSpPr/>
            <p:nvPr/>
          </p:nvSpPr>
          <p:spPr>
            <a:xfrm>
              <a:off x="3040592" y="469581"/>
              <a:ext cx="4178014" cy="852616"/>
            </a:xfrm>
            <a:prstGeom prst="roundRect">
              <a:avLst>
                <a:gd name="adj" fmla="val 14926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CFAD61A-2048-486A-9B34-D954DAD9523D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10218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93143B2-36F5-49A6-94C0-630709CC76DD}"/>
              </a:ext>
            </a:extLst>
          </p:cNvPr>
          <p:cNvSpPr txBox="1"/>
          <p:nvPr/>
        </p:nvSpPr>
        <p:spPr>
          <a:xfrm>
            <a:off x="5644592" y="13276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设置</a:t>
            </a:r>
          </a:p>
        </p:txBody>
      </p:sp>
    </p:spTree>
    <p:extLst>
      <p:ext uri="{BB962C8B-B14F-4D97-AF65-F5344CB8AC3E}">
        <p14:creationId xmlns:p14="http://schemas.microsoft.com/office/powerpoint/2010/main" val="129248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9DB2317-3FE5-482A-8920-83134306B34C}"/>
              </a:ext>
            </a:extLst>
          </p:cNvPr>
          <p:cNvGrpSpPr/>
          <p:nvPr/>
        </p:nvGrpSpPr>
        <p:grpSpPr>
          <a:xfrm>
            <a:off x="5135472" y="-381"/>
            <a:ext cx="5139944" cy="2562724"/>
            <a:chOff x="2047273" y="1755210"/>
            <a:chExt cx="5139944" cy="256272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073C080-01FB-45E9-B956-E9B391B495A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CB440B2-6AF2-4726-BC43-7CF100544E6E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E97DADCE-487C-44B3-948E-0720C97890B3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B8C3773-B93B-4F15-AD9A-6BFEC8D05E6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3277FAC-995F-44E6-8A86-CED85973D87B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4EDA4227-98B8-48A3-84BE-FCDBF4BC6FA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79887E4F-2264-4957-B200-E3EE5851364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4B0A45D5-D7EB-40C1-B183-F6180532825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任意多边形: 形状 81">
                    <a:extLst>
                      <a:ext uri="{FF2B5EF4-FFF2-40B4-BE49-F238E27FC236}">
                        <a16:creationId xmlns:a16="http://schemas.microsoft.com/office/drawing/2014/main" id="{F0BADD41-EEB0-43FA-8CC5-3780F050FEF4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任意多边形: 形状 82">
                    <a:extLst>
                      <a:ext uri="{FF2B5EF4-FFF2-40B4-BE49-F238E27FC236}">
                        <a16:creationId xmlns:a16="http://schemas.microsoft.com/office/drawing/2014/main" id="{68761FE9-480C-475E-BB68-E2739FD400E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FACA61CC-EFBE-46A3-AEEF-4BC74B5776FF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46B98E06-3C74-46BD-81E0-5B662CCC892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54631273-83E0-4000-AC0D-91D86DD74EE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任意多边形: 形状 85">
                    <a:extLst>
                      <a:ext uri="{FF2B5EF4-FFF2-40B4-BE49-F238E27FC236}">
                        <a16:creationId xmlns:a16="http://schemas.microsoft.com/office/drawing/2014/main" id="{238F9610-40CC-4EB3-A9E8-D41A867ED55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任意多边形: 形状 86">
                    <a:extLst>
                      <a:ext uri="{FF2B5EF4-FFF2-40B4-BE49-F238E27FC236}">
                        <a16:creationId xmlns:a16="http://schemas.microsoft.com/office/drawing/2014/main" id="{01D02DF9-F8A8-42EF-A250-20E9FE47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1EC21CD8-15CE-4625-AA85-AE5DC54343F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901322E3-8EA4-4F73-AD73-EAF7FAD6A0C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任意多边形: 形状 89">
                    <a:extLst>
                      <a:ext uri="{FF2B5EF4-FFF2-40B4-BE49-F238E27FC236}">
                        <a16:creationId xmlns:a16="http://schemas.microsoft.com/office/drawing/2014/main" id="{D75E6DCF-96ED-42A5-8CF6-360D18506ECC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任意多边形: 形状 90">
                    <a:extLst>
                      <a:ext uri="{FF2B5EF4-FFF2-40B4-BE49-F238E27FC236}">
                        <a16:creationId xmlns:a16="http://schemas.microsoft.com/office/drawing/2014/main" id="{C40D2356-6750-4666-A1AF-A2D211B68E9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38C2EF0-8AC5-4C2F-8780-A07242864D37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E959A4AD-5348-4FB7-A8FD-267184402405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854259F4-1C9E-4626-8F04-1C710AC21AAB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5FB78EF5-87AF-4E00-8A20-6D92D31B25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任意多边形: 形状 111">
                    <a:extLst>
                      <a:ext uri="{FF2B5EF4-FFF2-40B4-BE49-F238E27FC236}">
                        <a16:creationId xmlns:a16="http://schemas.microsoft.com/office/drawing/2014/main" id="{E73EAFDB-0EA5-4CA8-A3A1-D1E247B6ADB7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6F1D25E5-F50F-4DA2-B729-C49F160AE9E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4D80DF9-65DA-41AA-9303-C550314D5873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E3DA6DD4-A77D-4510-861F-5153569F389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3081829A-3108-4463-8DEF-50A1429023C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任意多边形: 形状 109">
                    <a:extLst>
                      <a:ext uri="{FF2B5EF4-FFF2-40B4-BE49-F238E27FC236}">
                        <a16:creationId xmlns:a16="http://schemas.microsoft.com/office/drawing/2014/main" id="{1D19F10E-0F62-4C44-8B61-502D97EC68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3401DD93-E914-4172-B4D2-0EE0272E0827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CBF391D1-8054-4B27-91B2-71B9F38C19E7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20BFC7CE-7CE6-4FA8-811A-2FEE1AC996DF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399A526-6BB2-40E1-9EB1-B8417ABD429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42ECD988-C825-43E2-B5C5-37B23486442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585BD092-0188-4DF6-9941-18D27EA5C5A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774F56E4-037C-4073-894E-842138D05E8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任意多边形: 形状 100">
                    <a:extLst>
                      <a:ext uri="{FF2B5EF4-FFF2-40B4-BE49-F238E27FC236}">
                        <a16:creationId xmlns:a16="http://schemas.microsoft.com/office/drawing/2014/main" id="{3CC4CE3E-D3BF-4CAD-9537-7CA8CFA6D2C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65119211-B1CB-4BFB-8FBA-6E7F8DD3541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3B9757D-75B7-4D12-96FF-F6A3164160CB}"/>
              </a:ext>
            </a:extLst>
          </p:cNvPr>
          <p:cNvGrpSpPr/>
          <p:nvPr/>
        </p:nvGrpSpPr>
        <p:grpSpPr>
          <a:xfrm>
            <a:off x="0" y="771"/>
            <a:ext cx="5139944" cy="2562724"/>
            <a:chOff x="2047273" y="1755210"/>
            <a:chExt cx="5139944" cy="256272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B21E743-BCE0-4990-8432-AE632DF91FA3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5781CBF-6265-43E9-AA4E-6EDD34D92E34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52AEDEDC-0441-45E2-A199-F271F9340726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51" name="矩形 150">
                    <a:extLst>
                      <a:ext uri="{FF2B5EF4-FFF2-40B4-BE49-F238E27FC236}">
                        <a16:creationId xmlns:a16="http://schemas.microsoft.com/office/drawing/2014/main" id="{E4137CA8-46F7-44E5-A1C5-A9BD623E56F9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: 形状 151">
                    <a:extLst>
                      <a:ext uri="{FF2B5EF4-FFF2-40B4-BE49-F238E27FC236}">
                        <a16:creationId xmlns:a16="http://schemas.microsoft.com/office/drawing/2014/main" id="{C7CCDBFE-4939-4698-8086-72F9DCBBA94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任意多边形: 形状 152">
                    <a:extLst>
                      <a:ext uri="{FF2B5EF4-FFF2-40B4-BE49-F238E27FC236}">
                        <a16:creationId xmlns:a16="http://schemas.microsoft.com/office/drawing/2014/main" id="{DB66CD82-AC8C-41C9-BF7E-1B552816E55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7" name="组合 146">
                  <a:extLst>
                    <a:ext uri="{FF2B5EF4-FFF2-40B4-BE49-F238E27FC236}">
                      <a16:creationId xmlns:a16="http://schemas.microsoft.com/office/drawing/2014/main" id="{4459C658-2D50-461F-A84F-B9365413DC1D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33E8C190-4E2D-4093-AA2D-C8C095CCB74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FA0034ED-147D-445C-8181-6780EBAA0AE3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432B62B7-90C4-458A-B4E3-498445F29B5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BC959F2-9428-44BF-AFF7-37567BB3D505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A76BFED6-52AD-48CE-8542-8CFC407B3BC5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025BDE34-B1A5-4D7C-9DE5-D836B2F28F3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DE989CA6-A9E3-4F29-B6C5-F482EF56804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B08C3C64-E720-4EC4-998F-A82833E70D9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6850283F-7413-4146-985E-01E0F1873EB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4CCC8DE9-7C0A-411D-94F5-21AAADD37D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E0018D8F-856A-45EC-B9EE-8C6FC553B82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3442FA2F-38E2-4F2F-88F0-0D187DAB10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7C145C5-9157-4DCC-AA6C-A1B61E27AFF6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1B2C7A9-BC64-4900-A6C9-DB535084232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28" name="组合 127">
                  <a:extLst>
                    <a:ext uri="{FF2B5EF4-FFF2-40B4-BE49-F238E27FC236}">
                      <a16:creationId xmlns:a16="http://schemas.microsoft.com/office/drawing/2014/main" id="{FE652CD0-3234-4DDA-8DE5-E4173465DF6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C2AC0D39-D3D8-49BC-BAB2-7FDE8004519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任意多边形: 形状 133">
                    <a:extLst>
                      <a:ext uri="{FF2B5EF4-FFF2-40B4-BE49-F238E27FC236}">
                        <a16:creationId xmlns:a16="http://schemas.microsoft.com/office/drawing/2014/main" id="{F4E4B972-70A3-4B12-B1B7-5578D913952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任意多边形: 形状 134">
                    <a:extLst>
                      <a:ext uri="{FF2B5EF4-FFF2-40B4-BE49-F238E27FC236}">
                        <a16:creationId xmlns:a16="http://schemas.microsoft.com/office/drawing/2014/main" id="{AC538CCB-C273-4643-9C18-BFFEB0E35DE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4231206A-F531-4F77-8A07-02B6E131D8FE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A9DB0749-7A68-4804-BB79-A5E5C474F14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任意多边形: 形状 130">
                    <a:extLst>
                      <a:ext uri="{FF2B5EF4-FFF2-40B4-BE49-F238E27FC236}">
                        <a16:creationId xmlns:a16="http://schemas.microsoft.com/office/drawing/2014/main" id="{7FAB66A9-600F-47F2-8A37-6438B3CABDC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任意多边形: 形状 131">
                    <a:extLst>
                      <a:ext uri="{FF2B5EF4-FFF2-40B4-BE49-F238E27FC236}">
                        <a16:creationId xmlns:a16="http://schemas.microsoft.com/office/drawing/2014/main" id="{6DEADD45-2F0F-47C4-8CFA-85D5D27F21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0A6A6F51-ADB7-4745-AE6C-52C4C7C52E3A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FD225A0A-3DBD-4AE4-BDA7-D8035F03CEB9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D1385A83-492F-405D-8A99-D6A4EBE90A4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6" name="任意多边形: 形状 125">
                    <a:extLst>
                      <a:ext uri="{FF2B5EF4-FFF2-40B4-BE49-F238E27FC236}">
                        <a16:creationId xmlns:a16="http://schemas.microsoft.com/office/drawing/2014/main" id="{0F9EB16C-109F-4A73-A09F-2C5522F799A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任意多边形: 形状 126">
                    <a:extLst>
                      <a:ext uri="{FF2B5EF4-FFF2-40B4-BE49-F238E27FC236}">
                        <a16:creationId xmlns:a16="http://schemas.microsoft.com/office/drawing/2014/main" id="{D342EA43-E024-4CAB-BEDF-64AACC477ED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7EF85B57-0243-46BC-B333-04AB4BD70368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A8A2E1AC-379B-4828-B9B7-E4CA2E404A4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任意多边形: 形状 122">
                    <a:extLst>
                      <a:ext uri="{FF2B5EF4-FFF2-40B4-BE49-F238E27FC236}">
                        <a16:creationId xmlns:a16="http://schemas.microsoft.com/office/drawing/2014/main" id="{323093AA-4F32-4B0A-883D-F9F0FBD89D5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任意多边形: 形状 123">
                    <a:extLst>
                      <a:ext uri="{FF2B5EF4-FFF2-40B4-BE49-F238E27FC236}">
                        <a16:creationId xmlns:a16="http://schemas.microsoft.com/office/drawing/2014/main" id="{0F0D0CB7-2571-4F93-B57F-04C062E9D80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B3567D4-84BB-4048-BFD2-C8EAD367F763}"/>
              </a:ext>
            </a:extLst>
          </p:cNvPr>
          <p:cNvGrpSpPr/>
          <p:nvPr/>
        </p:nvGrpSpPr>
        <p:grpSpPr>
          <a:xfrm>
            <a:off x="10267506" y="6017"/>
            <a:ext cx="5139944" cy="2562724"/>
            <a:chOff x="2047273" y="1755210"/>
            <a:chExt cx="5139944" cy="2562724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BFFFD761-D874-40F4-9727-BA610EB62E9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E8BCA288-2247-4A29-B572-2AAB3644A66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F4F5F9A4-8094-4AA2-B389-417E511FEF58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10132FC2-746D-48B4-9465-A712B4408BB4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任意多边形: 形状 190">
                    <a:extLst>
                      <a:ext uri="{FF2B5EF4-FFF2-40B4-BE49-F238E27FC236}">
                        <a16:creationId xmlns:a16="http://schemas.microsoft.com/office/drawing/2014/main" id="{E76BBBBE-19D9-4FDC-8126-D03DDB96B07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" name="任意多边形: 形状 191">
                    <a:extLst>
                      <a:ext uri="{FF2B5EF4-FFF2-40B4-BE49-F238E27FC236}">
                        <a16:creationId xmlns:a16="http://schemas.microsoft.com/office/drawing/2014/main" id="{CAD1820C-0BF1-42B1-BDCA-37BE2146F5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153422F7-9564-4BDD-9658-880486F9E0F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6DD88C7F-61D3-459A-8F3C-A71C33382B55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任意多边形: 形状 187">
                    <a:extLst>
                      <a:ext uri="{FF2B5EF4-FFF2-40B4-BE49-F238E27FC236}">
                        <a16:creationId xmlns:a16="http://schemas.microsoft.com/office/drawing/2014/main" id="{25C6F50F-3812-4626-8510-7233EF96FA5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任意多边形: 形状 188">
                    <a:extLst>
                      <a:ext uri="{FF2B5EF4-FFF2-40B4-BE49-F238E27FC236}">
                        <a16:creationId xmlns:a16="http://schemas.microsoft.com/office/drawing/2014/main" id="{C6889E7E-02AE-4022-A2D9-77A77E1309C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9962818E-C243-49B8-B543-650FF0066072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D1B7F155-4F1C-4F13-A6B8-91A6D33782E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2" name="矩形 181">
                    <a:extLst>
                      <a:ext uri="{FF2B5EF4-FFF2-40B4-BE49-F238E27FC236}">
                        <a16:creationId xmlns:a16="http://schemas.microsoft.com/office/drawing/2014/main" id="{15E8D5B2-0BFE-4948-9E1A-F28A03D19D1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任意多边形: 形状 182">
                    <a:extLst>
                      <a:ext uri="{FF2B5EF4-FFF2-40B4-BE49-F238E27FC236}">
                        <a16:creationId xmlns:a16="http://schemas.microsoft.com/office/drawing/2014/main" id="{A4BCF433-D3A8-4DFA-A135-38734C4BDC6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任意多边形: 形状 183">
                    <a:extLst>
                      <a:ext uri="{FF2B5EF4-FFF2-40B4-BE49-F238E27FC236}">
                        <a16:creationId xmlns:a16="http://schemas.microsoft.com/office/drawing/2014/main" id="{AE82CC5F-630D-42C4-8C32-0E11D92C68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D44A0A8F-1AB0-41E1-BDD6-460E00AF393F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9" name="矩形 178">
                    <a:extLst>
                      <a:ext uri="{FF2B5EF4-FFF2-40B4-BE49-F238E27FC236}">
                        <a16:creationId xmlns:a16="http://schemas.microsoft.com/office/drawing/2014/main" id="{02FC717D-0452-48B0-9D9D-64A53A3A07B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任意多边形: 形状 179">
                    <a:extLst>
                      <a:ext uri="{FF2B5EF4-FFF2-40B4-BE49-F238E27FC236}">
                        <a16:creationId xmlns:a16="http://schemas.microsoft.com/office/drawing/2014/main" id="{1022E1A3-B746-4C09-B1F8-F384F17DC426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任意多边形: 形状 180">
                    <a:extLst>
                      <a:ext uri="{FF2B5EF4-FFF2-40B4-BE49-F238E27FC236}">
                        <a16:creationId xmlns:a16="http://schemas.microsoft.com/office/drawing/2014/main" id="{58A89C6B-02B3-4460-B31A-9508E4545D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95FE394-ECF0-44B6-8D9F-A4726F96554F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E639875-323E-46D2-9278-FA9286487400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359A1199-615D-4142-8650-50D6A47EEFF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BEE3E0C8-3C81-4AE8-865A-528DAE06EA3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任意多边形: 形状 172">
                    <a:extLst>
                      <a:ext uri="{FF2B5EF4-FFF2-40B4-BE49-F238E27FC236}">
                        <a16:creationId xmlns:a16="http://schemas.microsoft.com/office/drawing/2014/main" id="{DE40FB7F-35E2-4EEF-8FE9-79601B654BB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4" name="任意多边形: 形状 173">
                    <a:extLst>
                      <a:ext uri="{FF2B5EF4-FFF2-40B4-BE49-F238E27FC236}">
                        <a16:creationId xmlns:a16="http://schemas.microsoft.com/office/drawing/2014/main" id="{B6BA7396-4EC2-440F-96F4-D26E8B01935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856D06C0-5D88-4524-9217-CEDDA8136F35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7A60A98F-4D06-41DA-8039-C6D9CF57AC6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任意多边形: 形状 169">
                    <a:extLst>
                      <a:ext uri="{FF2B5EF4-FFF2-40B4-BE49-F238E27FC236}">
                        <a16:creationId xmlns:a16="http://schemas.microsoft.com/office/drawing/2014/main" id="{0847690A-82C5-4646-A800-4346B96151C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任意多边形: 形状 170">
                    <a:extLst>
                      <a:ext uri="{FF2B5EF4-FFF2-40B4-BE49-F238E27FC236}">
                        <a16:creationId xmlns:a16="http://schemas.microsoft.com/office/drawing/2014/main" id="{6838A9DC-A91A-4AA3-91DC-869C2062264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63F1903E-2837-470C-A5FA-81DCC1D1B461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60D6832C-35FF-4D91-8F8C-3546183E9E24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A1872733-E73A-45E0-BF05-5CD09CA9FEE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任意多边形: 形状 164">
                    <a:extLst>
                      <a:ext uri="{FF2B5EF4-FFF2-40B4-BE49-F238E27FC236}">
                        <a16:creationId xmlns:a16="http://schemas.microsoft.com/office/drawing/2014/main" id="{369C4240-6E55-4F52-A027-9028BC7AC2C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任意多边形: 形状 165">
                    <a:extLst>
                      <a:ext uri="{FF2B5EF4-FFF2-40B4-BE49-F238E27FC236}">
                        <a16:creationId xmlns:a16="http://schemas.microsoft.com/office/drawing/2014/main" id="{0C0F956A-654E-4A36-814F-595985B58A1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CBB3D6DF-1DAE-4A24-AB4B-30248980F47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15C82973-04C4-4195-8F73-463DB835B4B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任意多边形: 形状 161">
                    <a:extLst>
                      <a:ext uri="{FF2B5EF4-FFF2-40B4-BE49-F238E27FC236}">
                        <a16:creationId xmlns:a16="http://schemas.microsoft.com/office/drawing/2014/main" id="{AC248A98-609E-46D6-9FB8-4FAABE1836E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任意多边形: 形状 162">
                    <a:extLst>
                      <a:ext uri="{FF2B5EF4-FFF2-40B4-BE49-F238E27FC236}">
                        <a16:creationId xmlns:a16="http://schemas.microsoft.com/office/drawing/2014/main" id="{938CEDB5-2546-44D9-BE1C-93CF300761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6BB5A35-589E-4942-A839-89D1435FE5DC}"/>
              </a:ext>
            </a:extLst>
          </p:cNvPr>
          <p:cNvGrpSpPr/>
          <p:nvPr/>
        </p:nvGrpSpPr>
        <p:grpSpPr>
          <a:xfrm>
            <a:off x="1465919" y="116734"/>
            <a:ext cx="972000" cy="972000"/>
            <a:chOff x="7537622" y="654908"/>
            <a:chExt cx="972000" cy="972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CC05F1-D454-4F01-B74B-76C99D349643}"/>
                </a:ext>
              </a:extLst>
            </p:cNvPr>
            <p:cNvSpPr/>
            <p:nvPr/>
          </p:nvSpPr>
          <p:spPr>
            <a:xfrm>
              <a:off x="7537622" y="654908"/>
              <a:ext cx="972000" cy="972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BBBB0C-2B84-4496-926D-AF764729F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622" y="726908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0EB3DE-2D3E-4D70-B319-792E4FBB526A}"/>
                </a:ext>
              </a:extLst>
            </p:cNvPr>
            <p:cNvGrpSpPr/>
            <p:nvPr/>
          </p:nvGrpSpPr>
          <p:grpSpPr>
            <a:xfrm>
              <a:off x="7828601" y="968598"/>
              <a:ext cx="363723" cy="468592"/>
              <a:chOff x="7817181" y="948739"/>
              <a:chExt cx="363723" cy="46859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5D223E0-2C4D-4C35-8AF2-E0571AFEE45C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7817181" y="1121049"/>
                <a:ext cx="141021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37207E4-A9FA-4575-8278-E45579321644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050386" y="948739"/>
                <a:ext cx="130518" cy="134126"/>
              </a:xfrm>
              <a:prstGeom prst="line">
                <a:avLst/>
              </a:prstGeom>
              <a:ln w="31750" cap="rnd">
                <a:solidFill>
                  <a:schemeClr val="bg1">
                    <a:alpha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D12258F-37CF-428E-9DB6-ECD0FCDB286E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8012202" y="1175049"/>
                <a:ext cx="0" cy="242282"/>
              </a:xfrm>
              <a:prstGeom prst="line">
                <a:avLst/>
              </a:prstGeom>
              <a:ln w="2540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A58BA8C-7BDE-43ED-BA16-701A303FF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622" y="108690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05DD21A-37A4-491D-BE4A-67419F75E3D8}"/>
              </a:ext>
            </a:extLst>
          </p:cNvPr>
          <p:cNvGrpSpPr/>
          <p:nvPr/>
        </p:nvGrpSpPr>
        <p:grpSpPr>
          <a:xfrm>
            <a:off x="3816967" y="400598"/>
            <a:ext cx="2373779" cy="506973"/>
            <a:chOff x="5296397" y="971173"/>
            <a:chExt cx="828000" cy="17250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9B17942-C341-4C38-8C6C-8372FEB44652}"/>
                </a:ext>
              </a:extLst>
            </p:cNvPr>
            <p:cNvSpPr/>
            <p:nvPr/>
          </p:nvSpPr>
          <p:spPr>
            <a:xfrm>
              <a:off x="5296397" y="971173"/>
              <a:ext cx="828000" cy="1725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AE3266F-F4B2-4C46-8804-EDDD0AA96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469" y="1021426"/>
              <a:ext cx="72000" cy="7200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5F9EFDA-4098-4CA1-B367-698A464C3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541" y="1021426"/>
              <a:ext cx="72000" cy="7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:a16="http://schemas.microsoft.com/office/drawing/2014/main" id="{01B8AD34-420E-4D92-B525-A117E6CCAB60}"/>
              </a:ext>
            </a:extLst>
          </p:cNvPr>
          <p:cNvSpPr/>
          <p:nvPr/>
        </p:nvSpPr>
        <p:spPr>
          <a:xfrm>
            <a:off x="1349206" y="3209839"/>
            <a:ext cx="1281793" cy="197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4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406</Words>
  <Application>Microsoft Office PowerPoint</Application>
  <PresentationFormat>宽屏</PresentationFormat>
  <Paragraphs>101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三极虹影简体-粗</vt:lpstr>
      <vt:lpstr>思源黑体 CN Medium</vt:lpstr>
      <vt:lpstr>叶立群几何极简体</vt:lpstr>
      <vt:lpstr>Arial</vt:lpstr>
      <vt:lpstr>Arual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132</cp:revision>
  <dcterms:created xsi:type="dcterms:W3CDTF">2021-01-23T03:21:54Z</dcterms:created>
  <dcterms:modified xsi:type="dcterms:W3CDTF">2021-07-17T15:58:49Z</dcterms:modified>
</cp:coreProperties>
</file>